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45" autoAdjust="0"/>
    <p:restoredTop sz="94660"/>
  </p:normalViewPr>
  <p:slideViewPr>
    <p:cSldViewPr snapToGrid="0">
      <p:cViewPr>
        <p:scale>
          <a:sx n="100" d="100"/>
          <a:sy n="100" d="100"/>
        </p:scale>
        <p:origin x="3414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TS-D1100-MU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77253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Master Control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3978B41C-62CB-4635-93D9-8BF0F47204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/>
          <a:srcRect l="9652" t="24157" r="9652" b="24157"/>
          <a:stretch/>
        </p:blipFill>
        <p:spPr bwMode="auto">
          <a:xfrm>
            <a:off x="1980781" y="1734977"/>
            <a:ext cx="2941482" cy="141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79" y="3227059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AD83A3-FCEF-4CAF-A319-A96A2B523BBE}"/>
              </a:ext>
            </a:extLst>
          </p:cNvPr>
          <p:cNvSpPr txBox="1"/>
          <p:nvPr/>
        </p:nvSpPr>
        <p:spPr>
          <a:xfrm>
            <a:off x="481426" y="3462276"/>
            <a:ext cx="5868250" cy="185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LAN</a:t>
            </a:r>
            <a:r>
              <a:rPr lang="ko-KR" altLang="en-US" sz="1089" dirty="0">
                <a:solidFill>
                  <a:prstClr val="black"/>
                </a:solidFill>
              </a:rPr>
              <a:t>케이블 사용하여 의장 및 대의원 장치에 간단하게 연결 사용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원터치 연결 확인 기능 탑재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간단한 데이지 체인 구성으로 </a:t>
            </a:r>
            <a:r>
              <a:rPr lang="en-US" altLang="ko-KR" sz="1089" dirty="0">
                <a:solidFill>
                  <a:prstClr val="black"/>
                </a:solidFill>
              </a:rPr>
              <a:t>32</a:t>
            </a:r>
            <a:r>
              <a:rPr lang="ko-KR" altLang="en-US" sz="1089" dirty="0">
                <a:solidFill>
                  <a:prstClr val="black"/>
                </a:solidFill>
              </a:rPr>
              <a:t>개의 의장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의원 장치 연결 가능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5</a:t>
            </a:r>
            <a:r>
              <a:rPr lang="ko-KR" altLang="en-US" sz="1089" dirty="0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TS-D1000-SU </a:t>
            </a:r>
            <a:r>
              <a:rPr lang="ko-KR" altLang="en-US" sz="1089" dirty="0">
                <a:solidFill>
                  <a:prstClr val="black"/>
                </a:solidFill>
              </a:rPr>
              <a:t>서브 제어 유닛을 시스템에 추가할 수 있어 최대 </a:t>
            </a:r>
            <a:r>
              <a:rPr lang="en-US" altLang="ko-KR" sz="1089" dirty="0">
                <a:solidFill>
                  <a:prstClr val="black"/>
                </a:solidFill>
              </a:rPr>
              <a:t>246</a:t>
            </a:r>
            <a:r>
              <a:rPr lang="ko-KR" altLang="en-US" sz="1089" dirty="0">
                <a:solidFill>
                  <a:prstClr val="black"/>
                </a:solidFill>
              </a:rPr>
              <a:t>개의 의장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의원 유닛을 연결할 수 있음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FBS(</a:t>
            </a:r>
            <a:r>
              <a:rPr lang="ko-KR" altLang="en-US" sz="1089" dirty="0">
                <a:solidFill>
                  <a:prstClr val="black"/>
                </a:solidFill>
              </a:rPr>
              <a:t>피드백 </a:t>
            </a:r>
            <a:r>
              <a:rPr lang="ko-KR" altLang="en-US" sz="1089" dirty="0" err="1">
                <a:solidFill>
                  <a:prstClr val="black"/>
                </a:solidFill>
              </a:rPr>
              <a:t>억제기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  <a:r>
              <a:rPr lang="ko-KR" altLang="en-US" sz="1089" dirty="0">
                <a:solidFill>
                  <a:prstClr val="black"/>
                </a:solidFill>
              </a:rPr>
              <a:t> 장착으로 피드백을 효과적으로 제어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USB</a:t>
            </a:r>
            <a:r>
              <a:rPr lang="ko-KR" altLang="en-US" sz="1089" dirty="0">
                <a:solidFill>
                  <a:prstClr val="black"/>
                </a:solidFill>
              </a:rPr>
              <a:t>메모리 또는 내부 메모리에 모든 회의 내용을 기록 할 수 있는 </a:t>
            </a:r>
            <a:r>
              <a:rPr lang="en-US" altLang="ko-KR" sz="1089" dirty="0">
                <a:solidFill>
                  <a:prstClr val="black"/>
                </a:solidFill>
              </a:rPr>
              <a:t>MP3</a:t>
            </a:r>
            <a:r>
              <a:rPr lang="ko-KR" altLang="en-US" sz="1089" dirty="0">
                <a:solidFill>
                  <a:prstClr val="black"/>
                </a:solidFill>
              </a:rPr>
              <a:t>레코더 내장</a:t>
            </a:r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8304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20401F36-FB55-45B4-8B66-25C99B3C5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97781"/>
              </p:ext>
            </p:extLst>
          </p:nvPr>
        </p:nvGraphicFramePr>
        <p:xfrm>
          <a:off x="481428" y="5680895"/>
          <a:ext cx="5949033" cy="31233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19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오디오 전송 시스템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시분할 멀티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플렉싱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10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채널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비트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PCM, 32kHz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샘플링 주파수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100Hz – 13kHz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입력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-60dB, 600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언밸런스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6.3mm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비디오 컨퍼런스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시스템입출력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단자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-10dB, 10k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언밸런스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RCA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가능한 의장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의원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단위수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가능한 하위 제어 장치 수 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 케이블 거리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50m UTP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 열린 마이크 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의장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의원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361 x 100.4 x 184.2mm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2.2kg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ABDF0FD2-EFA0-4EED-8D98-F058E2334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</TotalTime>
  <Words>194</Words>
  <Application>Microsoft Office PowerPoint</Application>
  <PresentationFormat>A4 용지(210x297mm)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99</cp:revision>
  <cp:lastPrinted>2020-10-12T05:34:52Z</cp:lastPrinted>
  <dcterms:created xsi:type="dcterms:W3CDTF">2020-09-29T01:50:16Z</dcterms:created>
  <dcterms:modified xsi:type="dcterms:W3CDTF">2024-11-27T01:38:42Z</dcterms:modified>
</cp:coreProperties>
</file>