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DWS-950HS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2939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6046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>
                <a:solidFill>
                  <a:schemeClr val="bg1"/>
                </a:solidFill>
              </a:rPr>
              <a:t>Wireless 1CH </a:t>
            </a:r>
            <a:r>
              <a:rPr lang="en-US" altLang="ko-KR" sz="1500" b="1" dirty="0">
                <a:solidFill>
                  <a:schemeClr val="bg1"/>
                </a:solidFill>
              </a:rPr>
              <a:t>Receiver &amp; Handheld System 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2285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771994"/>
            <a:ext cx="2488633" cy="15191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564613"/>
            <a:ext cx="5868250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끊김 없는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 시스템이 적용된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리시버 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작업 상태를 손쉽게 체크 </a:t>
            </a:r>
            <a:r>
              <a:rPr lang="ko-KR" altLang="en-US" sz="1089" dirty="0" err="1">
                <a:solidFill>
                  <a:prstClr val="black"/>
                </a:solidFill>
              </a:rPr>
              <a:t>가능토록</a:t>
            </a:r>
            <a:r>
              <a:rPr lang="ko-KR" altLang="en-US" sz="1089" dirty="0">
                <a:solidFill>
                  <a:prstClr val="black"/>
                </a:solidFill>
              </a:rPr>
              <a:t> 한 대형 광시야 디스플레이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방해 전파 방지 기능 및 편리한 송수신 세팅이 가능한 </a:t>
            </a:r>
            <a:r>
              <a:rPr lang="en-US" altLang="ko-KR" sz="1089" dirty="0">
                <a:solidFill>
                  <a:prstClr val="black"/>
                </a:solidFill>
              </a:rPr>
              <a:t>SYNC </a:t>
            </a:r>
            <a:r>
              <a:rPr lang="ko-KR" altLang="en-US" sz="1089" dirty="0">
                <a:solidFill>
                  <a:prstClr val="black"/>
                </a:solidFill>
              </a:rPr>
              <a:t>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송신기의 </a:t>
            </a:r>
            <a:r>
              <a:rPr lang="en-US" altLang="ko-KR" sz="1089" dirty="0">
                <a:solidFill>
                  <a:prstClr val="black"/>
                </a:solidFill>
              </a:rPr>
              <a:t>LCD(</a:t>
            </a:r>
            <a:r>
              <a:rPr lang="ko-KR" altLang="en-US" sz="1089" dirty="0">
                <a:solidFill>
                  <a:prstClr val="black"/>
                </a:solidFill>
              </a:rPr>
              <a:t>주파수 대역 및 배터리 잔량 표시</a:t>
            </a:r>
            <a:r>
              <a:rPr lang="en-US" altLang="ko-KR" sz="1089" dirty="0">
                <a:solidFill>
                  <a:prstClr val="black"/>
                </a:solidFill>
              </a:rPr>
              <a:t>) </a:t>
            </a:r>
            <a:r>
              <a:rPr lang="ko-KR" altLang="en-US" sz="1089" dirty="0">
                <a:solidFill>
                  <a:prstClr val="black"/>
                </a:solidFill>
              </a:rPr>
              <a:t>및 혼선 방지 및 노이즈 억제 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8281"/>
              </p:ext>
            </p:extLst>
          </p:nvPr>
        </p:nvGraphicFramePr>
        <p:xfrm>
          <a:off x="481428" y="5053111"/>
          <a:ext cx="5949033" cy="3899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0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5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PLL Synthesized Control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대역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UHF 925∼937.5㎒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리시버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DWS-950R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수신감도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-95㏈m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&gt;110㏈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전고조파의율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&lt;0.5%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안테나소켓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TNC Type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1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오디오출력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-&gt; +4㏈m(1.25V) / 5k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Balanced -&gt; -18㏈m(50㎷) / 600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Squelch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RF/Noise/Pilotone Squelch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12V / 2A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x 44 x 123㎜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630g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6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핸드마이크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DWS-HM950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10㎷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Spurious Emission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&gt;60㏈ Below Carrier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동작시간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3V (1.5V AA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배터리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Φ53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256㎜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165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298g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58" y="1884644"/>
            <a:ext cx="530599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200</Words>
  <Application>Microsoft Office PowerPoint</Application>
  <PresentationFormat>A4 용지(210x297mm)</PresentationFormat>
  <Paragraphs>56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64</cp:revision>
  <cp:lastPrinted>2020-10-12T05:34:52Z</cp:lastPrinted>
  <dcterms:created xsi:type="dcterms:W3CDTF">2020-09-29T01:50:16Z</dcterms:created>
  <dcterms:modified xsi:type="dcterms:W3CDTF">2020-11-19T05:30:40Z</dcterms:modified>
</cp:coreProperties>
</file>