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DWD-970BS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329396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 Wireless MIC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362708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>
                <a:solidFill>
                  <a:schemeClr val="bg1"/>
                </a:solidFill>
              </a:rPr>
              <a:t>Wireless 2CH </a:t>
            </a:r>
            <a:r>
              <a:rPr lang="en-US" altLang="ko-KR" sz="1500" b="1" dirty="0">
                <a:solidFill>
                  <a:schemeClr val="bg1"/>
                </a:solidFill>
              </a:rPr>
              <a:t>Receiver &amp; </a:t>
            </a:r>
            <a:r>
              <a:rPr lang="en-US" altLang="ko-KR" sz="1500" b="1" dirty="0" err="1">
                <a:solidFill>
                  <a:schemeClr val="bg1"/>
                </a:solidFill>
              </a:rPr>
              <a:t>Beltpack</a:t>
            </a:r>
            <a:r>
              <a:rPr lang="en-US" altLang="ko-KR" sz="1500" b="1" dirty="0">
                <a:solidFill>
                  <a:schemeClr val="bg1"/>
                </a:solidFill>
              </a:rPr>
              <a:t> System 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4722851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059521"/>
            <a:ext cx="6857999" cy="6725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4590613" y="9166052"/>
            <a:ext cx="1956810" cy="511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서울시 동작구 상도로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17 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동화빌딩</a:t>
            </a:r>
            <a:endParaRPr lang="en-US" altLang="ko-KR" sz="907" dirty="0">
              <a:solidFill>
                <a:schemeClr val="bg1"/>
              </a:solidFill>
              <a:latin typeface="+mj-lt"/>
            </a:endParaRPr>
          </a:p>
          <a:p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02-825-0300 FAX: 02-825-1141</a:t>
            </a:r>
          </a:p>
          <a:p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www.dhe-av.co.kr</a:t>
            </a:r>
            <a:endParaRPr lang="ko-KR" altLang="en-US" sz="907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436" y="964456"/>
            <a:ext cx="762024" cy="35733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9" y="9236818"/>
            <a:ext cx="1682513" cy="28771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1426" y="3564613"/>
            <a:ext cx="5868250" cy="1097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끊김 없는 </a:t>
            </a:r>
            <a:r>
              <a:rPr lang="ko-KR" altLang="en-US" sz="1089" dirty="0" err="1">
                <a:solidFill>
                  <a:prstClr val="black"/>
                </a:solidFill>
              </a:rPr>
              <a:t>다이버시티</a:t>
            </a:r>
            <a:r>
              <a:rPr lang="ko-KR" altLang="en-US" sz="1089" dirty="0">
                <a:solidFill>
                  <a:prstClr val="black"/>
                </a:solidFill>
              </a:rPr>
              <a:t> 수신 시스템이 적용된 </a:t>
            </a:r>
            <a:r>
              <a:rPr lang="en-US" altLang="ko-KR" sz="1089" dirty="0">
                <a:solidFill>
                  <a:prstClr val="black"/>
                </a:solidFill>
              </a:rPr>
              <a:t>2</a:t>
            </a:r>
            <a:r>
              <a:rPr lang="ko-KR" altLang="en-US" sz="1089" dirty="0">
                <a:solidFill>
                  <a:prstClr val="black"/>
                </a:solidFill>
              </a:rPr>
              <a:t>채널 리시버 </a:t>
            </a:r>
          </a:p>
          <a:p>
            <a:pPr marL="155540" indent="-155540" defTabSz="514403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작업 상태를 손쉽게 체크 </a:t>
            </a:r>
            <a:r>
              <a:rPr lang="ko-KR" altLang="en-US" sz="1089" dirty="0" err="1">
                <a:solidFill>
                  <a:prstClr val="black"/>
                </a:solidFill>
              </a:rPr>
              <a:t>가능토록</a:t>
            </a:r>
            <a:r>
              <a:rPr lang="ko-KR" altLang="en-US" sz="1089" dirty="0">
                <a:solidFill>
                  <a:prstClr val="black"/>
                </a:solidFill>
              </a:rPr>
              <a:t> 한 대형 광시야 디스플레이</a:t>
            </a:r>
          </a:p>
          <a:p>
            <a:pPr marL="155540" indent="-155540" defTabSz="514403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방해 전파 방지 기능 및 편리한 송수신 세팅이 가능한 </a:t>
            </a:r>
            <a:r>
              <a:rPr lang="en-US" altLang="ko-KR" sz="1089" dirty="0">
                <a:solidFill>
                  <a:prstClr val="black"/>
                </a:solidFill>
              </a:rPr>
              <a:t>SYNC </a:t>
            </a:r>
            <a:r>
              <a:rPr lang="ko-KR" altLang="en-US" sz="1089" dirty="0">
                <a:solidFill>
                  <a:prstClr val="black"/>
                </a:solidFill>
              </a:rPr>
              <a:t>기능 적용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송신기의 </a:t>
            </a:r>
            <a:r>
              <a:rPr lang="en-US" altLang="ko-KR" sz="1089" dirty="0">
                <a:solidFill>
                  <a:prstClr val="black"/>
                </a:solidFill>
              </a:rPr>
              <a:t>LCD(</a:t>
            </a:r>
            <a:r>
              <a:rPr lang="ko-KR" altLang="en-US" sz="1089" dirty="0">
                <a:solidFill>
                  <a:prstClr val="black"/>
                </a:solidFill>
              </a:rPr>
              <a:t>주파수 대역 및 배터리 잔량 표시</a:t>
            </a:r>
            <a:r>
              <a:rPr lang="en-US" altLang="ko-KR" sz="1089" dirty="0">
                <a:solidFill>
                  <a:prstClr val="black"/>
                </a:solidFill>
              </a:rPr>
              <a:t>) </a:t>
            </a:r>
            <a:r>
              <a:rPr lang="ko-KR" altLang="en-US" sz="1089" dirty="0">
                <a:solidFill>
                  <a:prstClr val="black"/>
                </a:solidFill>
              </a:rPr>
              <a:t>및 혼선 방지 및 노이즈 억제 기능 적용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736163"/>
              </p:ext>
            </p:extLst>
          </p:nvPr>
        </p:nvGraphicFramePr>
        <p:xfrm>
          <a:off x="481428" y="5053112"/>
          <a:ext cx="5949033" cy="38131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40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44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605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3917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361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공통</a:t>
                      </a: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구동방식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PLL Synthesized Control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613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주파수 대역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925∼937.5㎒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3613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디스플레이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LCD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3613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리시버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DWD-970R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채널수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채널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3613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수신감도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-93㏈m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36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확장가능한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채널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그룹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그룹 당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채널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3613">
                <a:tc vMerge="1">
                  <a:txBody>
                    <a:bodyPr/>
                    <a:lstStyle/>
                    <a:p>
                      <a:pPr algn="l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신호대잡음비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S/N)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105㏈(A)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3613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전고조파의율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(THD)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0.5% 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이하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4235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최대허용채널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채널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3613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주파수 특성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60㎐ ~ 18㎑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3613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사용전원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DC 12~18V / 1000㎃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3613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사이즈</a:t>
                      </a:r>
                      <a:r>
                        <a:rPr lang="en-US" altLang="ko-KR" sz="1100" dirty="0" smtClean="0"/>
                        <a:t>(w*h*d)</a:t>
                      </a:r>
                      <a:endParaRPr lang="ko-KR" altLang="en-US" sz="1100" b="0" i="0" u="none" strike="noStrike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420 x 45 x 180㎜ (±5%)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3613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무게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2.2Kg (±5%)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361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벨트팩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DWS-PM950</a:t>
                      </a: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RF Power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10㎷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3613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Spurious Emission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&gt;60㏈ Below Carrier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3613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동작시간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3613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사용전압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DC 3V (1.5V AA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사이즈 배터리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3613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사이즈</a:t>
                      </a:r>
                      <a:r>
                        <a:rPr lang="en-US" altLang="ko-KR" sz="1100" dirty="0" smtClean="0"/>
                        <a:t>(w*h*d)</a:t>
                      </a:r>
                      <a:endParaRPr lang="ko-KR" altLang="en-US" sz="1100" b="0" i="0" u="none" strike="noStrike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64 x 84 x 23㎜ (±5%)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3613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무게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76g (±5%)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pic>
        <p:nvPicPr>
          <p:cNvPr id="21" name="그림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065" y="1804951"/>
            <a:ext cx="2735293" cy="1376166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977" y="1917958"/>
            <a:ext cx="650814" cy="1260952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17" y="1917958"/>
            <a:ext cx="650814" cy="126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676</TotalTime>
  <Words>198</Words>
  <Application>Microsoft Office PowerPoint</Application>
  <PresentationFormat>A4 용지(210x297mm)</PresentationFormat>
  <Paragraphs>57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노 윤섭</cp:lastModifiedBy>
  <cp:revision>70</cp:revision>
  <cp:lastPrinted>2020-10-12T05:34:52Z</cp:lastPrinted>
  <dcterms:created xsi:type="dcterms:W3CDTF">2020-09-29T01:50:16Z</dcterms:created>
  <dcterms:modified xsi:type="dcterms:W3CDTF">2020-11-19T05:31:02Z</dcterms:modified>
</cp:coreProperties>
</file>