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 smtClean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 smtClean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DS-1273M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900835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4136052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12” </a:t>
            </a:r>
            <a:r>
              <a:rPr lang="ko-KR" altLang="en-US" sz="1089">
                <a:solidFill>
                  <a:prstClr val="black"/>
                </a:solidFill>
              </a:rPr>
              <a:t>중저역 드라이버와 </a:t>
            </a:r>
            <a:r>
              <a:rPr lang="en-US" altLang="ko-KR" sz="1089" dirty="0">
                <a:solidFill>
                  <a:prstClr val="black"/>
                </a:solidFill>
              </a:rPr>
              <a:t>1.7” </a:t>
            </a:r>
            <a:r>
              <a:rPr lang="ko-KR" altLang="en-US" sz="1089">
                <a:solidFill>
                  <a:prstClr val="black"/>
                </a:solidFill>
              </a:rPr>
              <a:t>컴프레션 중고역 드라이버로  </a:t>
            </a:r>
            <a:r>
              <a:rPr lang="en-US" altLang="ko-KR" sz="1089" dirty="0" smtClean="0">
                <a:solidFill>
                  <a:prstClr val="black"/>
                </a:solidFill>
              </a:rPr>
              <a:t/>
            </a:r>
            <a:br>
              <a:rPr lang="en-US" altLang="ko-KR" sz="1089" dirty="0" smtClean="0">
                <a:solidFill>
                  <a:prstClr val="black"/>
                </a:solidFill>
              </a:rPr>
            </a:br>
            <a:r>
              <a:rPr lang="ko-KR" altLang="en-US" sz="1089" smtClean="0">
                <a:solidFill>
                  <a:prstClr val="black"/>
                </a:solidFill>
              </a:rPr>
              <a:t>정교한 </a:t>
            </a:r>
            <a:r>
              <a:rPr lang="ko-KR" altLang="en-US" sz="1089" dirty="0">
                <a:solidFill>
                  <a:prstClr val="black"/>
                </a:solidFill>
              </a:rPr>
              <a:t>사운드 </a:t>
            </a:r>
            <a:r>
              <a:rPr lang="ko-KR" altLang="en-US" sz="1089" dirty="0" err="1">
                <a:solidFill>
                  <a:prstClr val="black"/>
                </a:solidFill>
              </a:rPr>
              <a:t>리스폰스와</a:t>
            </a:r>
            <a:r>
              <a:rPr lang="ko-KR" altLang="en-US" sz="1089" dirty="0">
                <a:solidFill>
                  <a:prstClr val="black"/>
                </a:solidFill>
              </a:rPr>
              <a:t> 커버리지 제공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스테이지 모니터로 사용 가능</a:t>
            </a:r>
            <a:endParaRPr lang="en-US" altLang="ko-KR" sz="1089" dirty="0" smtClean="0">
              <a:solidFill>
                <a:prstClr val="black"/>
              </a:solidFill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</a:t>
            </a:r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PA Speaker </a:t>
            </a:r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71786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Full Range 12</a:t>
            </a:r>
            <a:r>
              <a:rPr lang="ko-KR" altLang="en-US" sz="1500" b="1" smtClean="0">
                <a:solidFill>
                  <a:schemeClr val="bg1"/>
                </a:solidFill>
              </a:rPr>
              <a:t>” </a:t>
            </a:r>
            <a:r>
              <a:rPr lang="en-US" altLang="ko-KR" sz="1500" b="1" dirty="0" smtClean="0">
                <a:solidFill>
                  <a:schemeClr val="bg1"/>
                </a:solidFill>
              </a:rPr>
              <a:t>Monitor </a:t>
            </a:r>
            <a:r>
              <a:rPr lang="ko-KR" altLang="en-US" sz="1500" b="1" smtClean="0">
                <a:solidFill>
                  <a:schemeClr val="bg1"/>
                </a:solidFill>
              </a:rPr>
              <a:t>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447438"/>
              </p:ext>
            </p:extLst>
          </p:nvPr>
        </p:nvGraphicFramePr>
        <p:xfrm>
          <a:off x="481428" y="5552981"/>
          <a:ext cx="5949033" cy="30164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/>
                <a:gridCol w="3306474"/>
              </a:tblGrid>
              <a:tr h="3575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항목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세부내용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드라이버 구성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LF 12"x1, HF 1.7"x1</a:t>
                      </a:r>
                    </a:p>
                  </a:txBody>
                  <a:tcPr marL="144000" marR="9525" marT="9525" marB="0" anchor="ctr"/>
                </a:tc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응답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65Hz ~ 18kHz (÷3dB)</a:t>
                      </a:r>
                    </a:p>
                  </a:txBody>
                  <a:tcPr marL="144000" marR="9525" marT="9525" marB="0" anchor="ctr"/>
                </a:tc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Sensitivity(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음압 레벨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95dB(1W@1m)</a:t>
                      </a:r>
                    </a:p>
                  </a:txBody>
                  <a:tcPr marL="144000" marR="9525" marT="9525" marB="0" anchor="ctr"/>
                </a:tc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파워핸들링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300W (RMS)</a:t>
                      </a:r>
                    </a:p>
                  </a:txBody>
                  <a:tcPr marL="144000" marR="9525" marT="9525" marB="0" anchor="ctr"/>
                </a:tc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Max.SPL(1m)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110dB</a:t>
                      </a:r>
                    </a:p>
                  </a:txBody>
                  <a:tcPr marL="144000" marR="9525" marT="9525" marB="0" anchor="ctr"/>
                </a:tc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 Ohm</a:t>
                      </a:r>
                    </a:p>
                  </a:txBody>
                  <a:tcPr marL="144000" marR="9525" marT="9525" marB="0" anchor="ctr"/>
                </a:tc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커버리지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60° x 40°</a:t>
                      </a:r>
                    </a:p>
                  </a:txBody>
                  <a:tcPr marL="144000" marR="9525" marT="9525" marB="0" anchor="ctr"/>
                </a:tc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네트워크 설계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Passive</a:t>
                      </a:r>
                    </a:p>
                  </a:txBody>
                  <a:tcPr marL="144000" marR="9525" marT="9525" marB="0" anchor="ctr"/>
                </a:tc>
              </a:tr>
              <a:tr h="26589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 smtClean="0"/>
                        <a:t>(</a:t>
                      </a:r>
                      <a:r>
                        <a:rPr lang="en-US" altLang="ko-KR" sz="1100" smtClean="0"/>
                        <a:t>w*h*d)</a:t>
                      </a:r>
                      <a:endParaRPr lang="ko-KR" altLang="en-US" sz="1100" b="0" i="0" u="none" strike="noStrike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396 x 571 x 364mm (±5%) </a:t>
                      </a:r>
                    </a:p>
                  </a:txBody>
                  <a:tcPr marL="144000" marR="9525" marT="9525" marB="0" anchor="ctr"/>
                </a:tc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19kg (±5%)</a:t>
                      </a:r>
                    </a:p>
                  </a:txBody>
                  <a:tcPr marL="144000" marR="9525" marT="9525" marB="0" anchor="ctr"/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35"/>
          <a:stretch/>
        </p:blipFill>
        <p:spPr>
          <a:xfrm rot="20957458">
            <a:off x="2338081" y="1801808"/>
            <a:ext cx="2416773" cy="207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600</TotalTime>
  <Words>91</Words>
  <Application>Microsoft Office PowerPoint</Application>
  <PresentationFormat>A4 용지(210x297mm)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46</cp:revision>
  <cp:lastPrinted>2020-10-12T05:34:52Z</cp:lastPrinted>
  <dcterms:created xsi:type="dcterms:W3CDTF">2020-09-29T01:50:16Z</dcterms:created>
  <dcterms:modified xsi:type="dcterms:W3CDTF">2020-11-19T05:29:00Z</dcterms:modified>
</cp:coreProperties>
</file>